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8" y="18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7591-F271-429C-846B-7D6853B75267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9D0-8B52-40ED-B36E-D32E63B3687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7591-F271-429C-846B-7D6853B75267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9D0-8B52-40ED-B36E-D32E63B3687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7591-F271-429C-846B-7D6853B75267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9D0-8B52-40ED-B36E-D32E63B3687A}" type="slidenum">
              <a:rPr lang="es-MX" smtClean="0"/>
              <a:t>‹Nº›</a:t>
            </a:fld>
            <a:endParaRPr lang="es-MX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7591-F271-429C-846B-7D6853B75267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9D0-8B52-40ED-B36E-D32E63B3687A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7591-F271-429C-846B-7D6853B75267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9D0-8B52-40ED-B36E-D32E63B3687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7591-F271-429C-846B-7D6853B75267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9D0-8B52-40ED-B36E-D32E63B3687A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7591-F271-429C-846B-7D6853B75267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9D0-8B52-40ED-B36E-D32E63B3687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7591-F271-429C-846B-7D6853B75267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9D0-8B52-40ED-B36E-D32E63B3687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7591-F271-429C-846B-7D6853B75267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9D0-8B52-40ED-B36E-D32E63B3687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7591-F271-429C-846B-7D6853B75267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9D0-8B52-40ED-B36E-D32E63B3687A}" type="slidenum">
              <a:rPr lang="es-MX" smtClean="0"/>
              <a:t>‹Nº›</a:t>
            </a:fld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7591-F271-429C-846B-7D6853B75267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9D0-8B52-40ED-B36E-D32E63B3687A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3247591-F271-429C-846B-7D6853B75267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DC939D0-8B52-40ED-B36E-D32E63B3687A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800200"/>
          </a:xfrm>
        </p:spPr>
        <p:txBody>
          <a:bodyPr>
            <a:noAutofit/>
          </a:bodyPr>
          <a:lstStyle/>
          <a:p>
            <a:r>
              <a:rPr lang="es-MX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LEÓN </a:t>
            </a:r>
            <a:r>
              <a:rPr lang="es-MX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&amp; SALAZAR</a:t>
            </a:r>
            <a:br>
              <a:rPr lang="es-MX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BUFETE JURÍDICO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12358"/>
            <a:ext cx="2232248" cy="288032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12358"/>
            <a:ext cx="2204864" cy="299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433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b="1" dirty="0" smtClean="0">
                <a:latin typeface="Aharoni" pitchFamily="2" charset="-79"/>
                <a:cs typeface="Aharoni" pitchFamily="2" charset="-79"/>
              </a:rPr>
              <a:t>Nuestro </a:t>
            </a:r>
            <a:r>
              <a:rPr lang="es-MX" b="1" dirty="0" smtClean="0">
                <a:latin typeface="Aharoni" pitchFamily="2" charset="-79"/>
                <a:cs typeface="Aharoni" pitchFamily="2" charset="-79"/>
              </a:rPr>
              <a:t>bufete nace de la necesidad de prestar al publico en general servicios jurídicos de calidad, desde un sentido humanista y la empatía con nuestros clientes, para lograr los mejores resultados en cualquier litigio.</a:t>
            </a:r>
          </a:p>
          <a:p>
            <a:pPr marL="0" indent="0" algn="just">
              <a:buNone/>
            </a:pPr>
            <a:r>
              <a:rPr lang="es-MX" b="1" dirty="0" smtClean="0">
                <a:latin typeface="Aharoni" pitchFamily="2" charset="-79"/>
                <a:cs typeface="Aharoni" pitchFamily="2" charset="-79"/>
              </a:rPr>
              <a:t>Con la </a:t>
            </a:r>
            <a:r>
              <a:rPr lang="es-MX" b="1" dirty="0" smtClean="0">
                <a:latin typeface="Aharoni" pitchFamily="2" charset="-79"/>
                <a:cs typeface="Aharoni" pitchFamily="2" charset="-79"/>
              </a:rPr>
              <a:t>experiencia, tenemos la seguridad de brindarle el mas amplio conocimiento jurídico que hay en la actualidad.</a:t>
            </a:r>
            <a:endParaRPr lang="es-MX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Aharoni" pitchFamily="2" charset="-79"/>
                <a:cs typeface="Aharoni" pitchFamily="2" charset="-79"/>
              </a:rPr>
              <a:t>HISTORIA</a:t>
            </a:r>
            <a:endParaRPr lang="es-MX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517232"/>
            <a:ext cx="866016" cy="94182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949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3000" b="1" dirty="0" smtClean="0"/>
              <a:t>1.-MATERIA CIVIL;                                         </a:t>
            </a:r>
          </a:p>
          <a:p>
            <a:pPr marL="0" indent="0">
              <a:buNone/>
            </a:pPr>
            <a:r>
              <a:rPr lang="es-MX" sz="3000" b="1" dirty="0" smtClean="0"/>
              <a:t>-Contratos;</a:t>
            </a:r>
          </a:p>
          <a:p>
            <a:pPr marL="0" indent="0">
              <a:buNone/>
            </a:pPr>
            <a:r>
              <a:rPr lang="es-MX" sz="3000" b="1" dirty="0" smtClean="0"/>
              <a:t>-Juicios de </a:t>
            </a:r>
            <a:r>
              <a:rPr lang="es-MX" sz="3000" b="1" dirty="0" smtClean="0"/>
              <a:t>Arrendamiento</a:t>
            </a:r>
            <a:endParaRPr lang="es-MX" sz="3000" b="1" dirty="0" smtClean="0"/>
          </a:p>
          <a:p>
            <a:pPr marL="0" indent="0">
              <a:buNone/>
            </a:pPr>
            <a:r>
              <a:rPr lang="es-MX" sz="3000" b="1" dirty="0" smtClean="0"/>
              <a:t>-juicios Hipotecarios</a:t>
            </a:r>
          </a:p>
          <a:p>
            <a:pPr marL="0" indent="0">
              <a:buNone/>
            </a:pPr>
            <a:r>
              <a:rPr lang="es-MX" sz="3000" b="1" dirty="0" smtClean="0"/>
              <a:t>-</a:t>
            </a:r>
            <a:r>
              <a:rPr lang="es-MX" sz="3000" b="1" dirty="0" smtClean="0"/>
              <a:t>Desahucios</a:t>
            </a:r>
          </a:p>
          <a:p>
            <a:pPr marL="0" indent="0">
              <a:buNone/>
            </a:pPr>
            <a:r>
              <a:rPr lang="es-MX" sz="3000" b="1" dirty="0" smtClean="0"/>
              <a:t>-etc.</a:t>
            </a:r>
          </a:p>
          <a:p>
            <a:pPr marL="0" indent="0">
              <a:buNone/>
            </a:pPr>
            <a:endParaRPr lang="es-MX" sz="1200" b="1" dirty="0"/>
          </a:p>
          <a:p>
            <a:pPr marL="0" indent="0">
              <a:buNone/>
            </a:pPr>
            <a:endParaRPr lang="es-MX" sz="1200" b="1" dirty="0"/>
          </a:p>
          <a:p>
            <a:pPr marL="0" indent="0">
              <a:buNone/>
            </a:pPr>
            <a:endParaRPr lang="es-MX" sz="1200" dirty="0" smtClean="0"/>
          </a:p>
          <a:p>
            <a:pPr marL="0" indent="0">
              <a:buNone/>
            </a:pPr>
            <a:endParaRPr lang="es-MX" sz="1200" dirty="0"/>
          </a:p>
          <a:p>
            <a:pPr marL="0" indent="0">
              <a:buNone/>
            </a:pPr>
            <a:endParaRPr lang="es-MX" sz="1200" dirty="0" smtClean="0"/>
          </a:p>
          <a:p>
            <a:pPr marL="0" indent="0">
              <a:buNone/>
            </a:pPr>
            <a:endParaRPr lang="es-MX" sz="1200" dirty="0"/>
          </a:p>
          <a:p>
            <a:pPr marL="0" indent="0">
              <a:buNone/>
            </a:pPr>
            <a:endParaRPr lang="es-MX" sz="1200" dirty="0" smtClean="0"/>
          </a:p>
          <a:p>
            <a:pPr marL="0" indent="0">
              <a:buNone/>
            </a:pPr>
            <a:endParaRPr lang="es-MX" sz="1200" dirty="0"/>
          </a:p>
          <a:p>
            <a:pPr marL="0" indent="0">
              <a:buNone/>
            </a:pPr>
            <a:endParaRPr lang="es-MX" sz="12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Aharoni" pitchFamily="2" charset="-79"/>
                <a:cs typeface="Aharoni" pitchFamily="2" charset="-79"/>
              </a:rPr>
              <a:t>SERVICIOS MATERIA CIVIL</a:t>
            </a:r>
            <a:endParaRPr lang="es-MX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3744416" cy="216024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61048"/>
            <a:ext cx="3744416" cy="201622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877272"/>
            <a:ext cx="792088" cy="7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6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/>
              <a:t>Pagares </a:t>
            </a:r>
            <a:r>
              <a:rPr lang="es-MX" b="1" dirty="0" smtClean="0"/>
              <a:t>Vencidos</a:t>
            </a:r>
          </a:p>
          <a:p>
            <a:r>
              <a:rPr lang="es-MX" b="1" dirty="0" smtClean="0"/>
              <a:t>Juicios Ejecutivo </a:t>
            </a:r>
            <a:r>
              <a:rPr lang="es-MX" b="1" dirty="0"/>
              <a:t>Mercantil</a:t>
            </a:r>
            <a:r>
              <a:rPr lang="es-MX" b="1" dirty="0" smtClean="0"/>
              <a:t>.</a:t>
            </a:r>
          </a:p>
          <a:p>
            <a:r>
              <a:rPr lang="es-MX" b="1" dirty="0" smtClean="0"/>
              <a:t>Contrato mercantil</a:t>
            </a:r>
          </a:p>
          <a:p>
            <a:r>
              <a:rPr lang="es-MX" b="1" dirty="0" smtClean="0"/>
              <a:t>Cobranza judicial</a:t>
            </a:r>
          </a:p>
          <a:p>
            <a:r>
              <a:rPr lang="es-MX" b="1" dirty="0" smtClean="0"/>
              <a:t>Cobranza extrajudicial.</a:t>
            </a:r>
          </a:p>
          <a:p>
            <a:r>
              <a:rPr lang="es-MX" b="1" dirty="0" smtClean="0"/>
              <a:t>Etc.</a:t>
            </a:r>
          </a:p>
          <a:p>
            <a:endParaRPr lang="es-MX" b="1" dirty="0"/>
          </a:p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MATERIA MERCANTIL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68960"/>
            <a:ext cx="3579882" cy="204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7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b="1" dirty="0" smtClean="0"/>
              <a:t>2.-MATERIA FAMILIAR</a:t>
            </a:r>
          </a:p>
          <a:p>
            <a:pPr marL="0" indent="0">
              <a:buNone/>
            </a:pPr>
            <a:r>
              <a:rPr lang="es-MX" b="1" dirty="0" smtClean="0"/>
              <a:t>-Divorcio Incausado</a:t>
            </a:r>
          </a:p>
          <a:p>
            <a:pPr marL="0" indent="0">
              <a:buNone/>
            </a:pPr>
            <a:r>
              <a:rPr lang="es-MX" b="1" dirty="0" smtClean="0"/>
              <a:t>-Divorcio Voluntario(mutuo acuerdo)</a:t>
            </a:r>
          </a:p>
          <a:p>
            <a:pPr marL="0" indent="0">
              <a:buNone/>
            </a:pPr>
            <a:r>
              <a:rPr lang="es-MX" b="1" dirty="0" smtClean="0"/>
              <a:t>-Pensión Alimenticia</a:t>
            </a:r>
          </a:p>
          <a:p>
            <a:pPr marL="0" indent="0">
              <a:buNone/>
            </a:pPr>
            <a:r>
              <a:rPr lang="es-MX" b="1" dirty="0" smtClean="0"/>
              <a:t>-Patria Potestad </a:t>
            </a:r>
          </a:p>
          <a:p>
            <a:pPr marL="0" indent="0">
              <a:buNone/>
            </a:pPr>
            <a:r>
              <a:rPr lang="es-MX" b="1" dirty="0" smtClean="0"/>
              <a:t>-Rectificación de Actas del registro Civil</a:t>
            </a:r>
          </a:p>
          <a:p>
            <a:pPr marL="0" indent="0">
              <a:buNone/>
            </a:pPr>
            <a:r>
              <a:rPr lang="es-MX" b="1" dirty="0" smtClean="0"/>
              <a:t>-Intestado y Testamentarios</a:t>
            </a:r>
          </a:p>
          <a:p>
            <a:pPr marL="0" indent="0">
              <a:buNone/>
            </a:pPr>
            <a:r>
              <a:rPr lang="es-MX" b="1" dirty="0" smtClean="0"/>
              <a:t>-Divorcio de Extranjeros</a:t>
            </a:r>
          </a:p>
          <a:p>
            <a:pPr marL="0" indent="0">
              <a:buNone/>
            </a:pPr>
            <a:r>
              <a:rPr lang="es-MX" b="1" dirty="0" smtClean="0"/>
              <a:t>-Adopciones Nacionales e Internacionales</a:t>
            </a:r>
          </a:p>
          <a:p>
            <a:pPr marL="0" indent="0">
              <a:buNone/>
            </a:pPr>
            <a:r>
              <a:rPr lang="es-MX" b="1" dirty="0" smtClean="0"/>
              <a:t>-Violencia Familiar</a:t>
            </a:r>
          </a:p>
          <a:p>
            <a:pPr marL="0" indent="0">
              <a:buNone/>
            </a:pPr>
            <a:r>
              <a:rPr lang="es-MX" b="1" dirty="0" smtClean="0"/>
              <a:t>-Guarda y Custodia de menores o incapaces</a:t>
            </a:r>
          </a:p>
          <a:p>
            <a:pPr marL="0" indent="0">
              <a:buNone/>
            </a:pPr>
            <a:r>
              <a:rPr lang="es-MX" b="1" dirty="0" smtClean="0"/>
              <a:t>-Identidad de Persona</a:t>
            </a:r>
          </a:p>
          <a:p>
            <a:pPr marL="0" indent="0">
              <a:buNone/>
            </a:pPr>
            <a:r>
              <a:rPr lang="es-MX" b="1" dirty="0" smtClean="0"/>
              <a:t>-etc.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Aharoni" pitchFamily="2" charset="-79"/>
                <a:cs typeface="Aharoni" pitchFamily="2" charset="-79"/>
              </a:rPr>
              <a:t>SERVICIOS MATERIA FAMILIAR</a:t>
            </a:r>
            <a:endParaRPr lang="es-MX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12776"/>
            <a:ext cx="3024336" cy="151638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76869"/>
            <a:ext cx="3024336" cy="15453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877272"/>
            <a:ext cx="64807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6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25144"/>
            <a:ext cx="1152128" cy="144018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 smtClean="0"/>
              <a:t>3.-MATERIA PENAL;</a:t>
            </a:r>
          </a:p>
          <a:p>
            <a:pPr marL="0" indent="0">
              <a:buNone/>
            </a:pPr>
            <a:r>
              <a:rPr lang="es-MX" sz="2000" b="1" dirty="0" smtClean="0"/>
              <a:t>-ROBO, </a:t>
            </a:r>
            <a:r>
              <a:rPr lang="es-MX" sz="2000" b="1" dirty="0" smtClean="0"/>
              <a:t>HOMICIDIO, FRAUDE</a:t>
            </a:r>
            <a:r>
              <a:rPr lang="es-MX" sz="2000" b="1" dirty="0" smtClean="0"/>
              <a:t>;</a:t>
            </a:r>
          </a:p>
          <a:p>
            <a:pPr marL="0" indent="0">
              <a:buNone/>
            </a:pPr>
            <a:r>
              <a:rPr lang="es-MX" sz="2000" b="1" dirty="0" smtClean="0"/>
              <a:t>-</a:t>
            </a:r>
            <a:r>
              <a:rPr lang="es-MX" sz="2000" b="1" dirty="0" smtClean="0"/>
              <a:t>ABUSO DE AUTORIDAD,</a:t>
            </a:r>
            <a:endParaRPr lang="es-MX" sz="2000" b="1" dirty="0" smtClean="0"/>
          </a:p>
          <a:p>
            <a:pPr marL="0" indent="0">
              <a:buNone/>
            </a:pPr>
            <a:r>
              <a:rPr lang="es-MX" sz="2000" b="1" dirty="0" smtClean="0"/>
              <a:t>-</a:t>
            </a:r>
            <a:r>
              <a:rPr lang="es-MX" sz="2000" b="1" dirty="0" smtClean="0"/>
              <a:t>PORTACIÓN DE ARMAS DE FUEGO;</a:t>
            </a:r>
          </a:p>
          <a:p>
            <a:pPr marL="0" indent="0">
              <a:buNone/>
            </a:pPr>
            <a:r>
              <a:rPr lang="es-MX" sz="2000" b="1" dirty="0" smtClean="0"/>
              <a:t>-</a:t>
            </a:r>
            <a:r>
              <a:rPr lang="es-MX" sz="2000" b="1" dirty="0" smtClean="0"/>
              <a:t>NEGACIÓN DEL SERVICIO DE SERVIDORES PÚBLICOS;</a:t>
            </a:r>
          </a:p>
          <a:p>
            <a:pPr marL="0" indent="0">
              <a:buNone/>
            </a:pPr>
            <a:r>
              <a:rPr lang="es-MX" sz="2000" b="1" dirty="0" smtClean="0"/>
              <a:t>-DELITOS FEDERALES Y LOCALES;</a:t>
            </a:r>
          </a:p>
          <a:p>
            <a:pPr marL="0" indent="0">
              <a:buNone/>
            </a:pPr>
            <a:r>
              <a:rPr lang="es-MX" sz="2000" b="1" dirty="0" smtClean="0"/>
              <a:t>-JUICIOS ORALES;</a:t>
            </a:r>
          </a:p>
          <a:p>
            <a:pPr marL="0" indent="0">
              <a:buNone/>
            </a:pPr>
            <a:r>
              <a:rPr lang="es-MX" sz="2000" b="1" dirty="0" smtClean="0"/>
              <a:t>-CARPETA DE INVESTIGACIÓN (AVERIGUACIÓN PREVIA);</a:t>
            </a:r>
          </a:p>
          <a:p>
            <a:pPr marL="0" indent="0">
              <a:buNone/>
            </a:pPr>
            <a:r>
              <a:rPr lang="es-MX" sz="2000" b="1" dirty="0" smtClean="0"/>
              <a:t>-AMPARO CONTRA ORDEN DE APREHENSIÓN Y SENTENCIA</a:t>
            </a:r>
          </a:p>
          <a:p>
            <a:pPr marL="0" indent="0">
              <a:buNone/>
            </a:pPr>
            <a:r>
              <a:rPr lang="es-MX" sz="2000" b="1" dirty="0" smtClean="0"/>
              <a:t>-ETC.</a:t>
            </a:r>
          </a:p>
          <a:p>
            <a:pPr marL="0" indent="0">
              <a:buNone/>
            </a:pPr>
            <a:endParaRPr lang="es-MX" sz="20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Aharoni" pitchFamily="2" charset="-79"/>
                <a:cs typeface="Aharoni" pitchFamily="2" charset="-79"/>
              </a:rPr>
              <a:t>SERVICIOS MATERIA PENAL</a:t>
            </a:r>
            <a:endParaRPr lang="es-MX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97699"/>
            <a:ext cx="1973580" cy="14859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697699"/>
            <a:ext cx="1368152" cy="14859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1368152" cy="1296143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81" y="5733276"/>
            <a:ext cx="64807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 smtClean="0"/>
              <a:t>4.-MATERIA AGRARIA;</a:t>
            </a:r>
          </a:p>
          <a:p>
            <a:pPr marL="0" indent="0">
              <a:buNone/>
            </a:pPr>
            <a:r>
              <a:rPr lang="es-MX" sz="2000" b="1" dirty="0" smtClean="0"/>
              <a:t>-Procedimientos de enajenación </a:t>
            </a:r>
          </a:p>
          <a:p>
            <a:pPr marL="0" indent="0">
              <a:buNone/>
            </a:pPr>
            <a:r>
              <a:rPr lang="es-MX" sz="2000" b="1" dirty="0" smtClean="0"/>
              <a:t>de terrenos nacionales.</a:t>
            </a:r>
          </a:p>
          <a:p>
            <a:pPr marL="0" indent="0">
              <a:buNone/>
            </a:pPr>
            <a:r>
              <a:rPr lang="es-MX" sz="2000" b="1" dirty="0" smtClean="0"/>
              <a:t>-Procedimiento de Compra Venta de Ejidos</a:t>
            </a:r>
          </a:p>
          <a:p>
            <a:pPr marL="0" indent="0">
              <a:buNone/>
            </a:pPr>
            <a:r>
              <a:rPr lang="es-MX" sz="2000" b="1" dirty="0" smtClean="0"/>
              <a:t>-Denuncias en la Procuraduría Agraria</a:t>
            </a:r>
          </a:p>
          <a:p>
            <a:pPr marL="0" indent="0">
              <a:buNone/>
            </a:pPr>
            <a:r>
              <a:rPr lang="es-MX" sz="2000" b="1" dirty="0" smtClean="0"/>
              <a:t>-Búsquedas en el RAM (Registro Agrario Nacional)</a:t>
            </a:r>
          </a:p>
          <a:p>
            <a:pPr marL="0" indent="0">
              <a:buNone/>
            </a:pPr>
            <a:r>
              <a:rPr lang="es-MX" sz="2000" b="1" dirty="0" smtClean="0"/>
              <a:t>-Juicios en los Tribunales Agrarios</a:t>
            </a:r>
          </a:p>
          <a:p>
            <a:pPr marL="0" indent="0">
              <a:buNone/>
            </a:pPr>
            <a:r>
              <a:rPr lang="es-MX" sz="2000" b="1" dirty="0" smtClean="0"/>
              <a:t>-Amparo en Materia Agraria</a:t>
            </a:r>
          </a:p>
          <a:p>
            <a:pPr marL="0" indent="0">
              <a:buNone/>
            </a:pPr>
            <a:r>
              <a:rPr lang="es-MX" sz="2000" b="1" dirty="0" smtClean="0"/>
              <a:t>-Invasión de Terrenos Ejidales</a:t>
            </a:r>
          </a:p>
          <a:p>
            <a:pPr marL="0" indent="0">
              <a:buNone/>
            </a:pPr>
            <a:r>
              <a:rPr lang="es-MX" sz="2000" b="1" dirty="0"/>
              <a:t>-</a:t>
            </a:r>
            <a:r>
              <a:rPr lang="es-MX" sz="2000" b="1" dirty="0" smtClean="0"/>
              <a:t>Invasión de Terrenos Nacionales</a:t>
            </a:r>
          </a:p>
          <a:p>
            <a:pPr marL="0" indent="0">
              <a:buNone/>
            </a:pPr>
            <a:r>
              <a:rPr lang="es-MX" sz="2000" b="1" dirty="0" smtClean="0"/>
              <a:t>-ETC.</a:t>
            </a:r>
            <a:endParaRPr lang="es-MX" sz="20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Aharoni" pitchFamily="2" charset="-79"/>
                <a:cs typeface="Aharoni" pitchFamily="2" charset="-79"/>
              </a:rPr>
              <a:t>SERVICIOS MATERIA AGRARIA</a:t>
            </a:r>
            <a:endParaRPr lang="es-MX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72816"/>
            <a:ext cx="2952328" cy="182650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05064"/>
            <a:ext cx="3096344" cy="18288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571657"/>
            <a:ext cx="648072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5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/>
          <a:lstStyle/>
          <a:p>
            <a:r>
              <a:rPr lang="es-MX" b="1" dirty="0" smtClean="0"/>
              <a:t>TRAMITACIÓN Y ENVIÓ DE ACTAS DEL REGISTRO CIVIL.</a:t>
            </a:r>
          </a:p>
          <a:p>
            <a:r>
              <a:rPr lang="es-MX" b="1" dirty="0" smtClean="0"/>
              <a:t>APOSTILLA DE ACTAS DEL REGISTRO CIVIL Y DE DOCUMENTOS.</a:t>
            </a:r>
          </a:p>
          <a:p>
            <a:r>
              <a:rPr lang="es-MX" b="1" dirty="0" smtClean="0"/>
              <a:t>TRAMITACIÓN DE ACTAS DE CHIAPAS Y ENVIÓ A CUALQUIER PARTE DE LA REPUBLICA MEXICANA.</a:t>
            </a:r>
          </a:p>
          <a:p>
            <a:r>
              <a:rPr lang="es-MX" b="1" dirty="0" smtClean="0"/>
              <a:t>TRAMITACIÓN Y ENVIÓ DE CONSTANCIA DE SOLTERÍA.</a:t>
            </a:r>
          </a:p>
          <a:p>
            <a:endParaRPr lang="es-MX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SERVICIO DE GESTORÍA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9118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3528392" cy="3672408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988840"/>
            <a:ext cx="7740849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b="1" dirty="0" smtClean="0"/>
              <a:t>CONTACTO</a:t>
            </a:r>
            <a:r>
              <a:rPr lang="es-MX" sz="2000" b="1" dirty="0" smtClean="0"/>
              <a:t>;</a:t>
            </a:r>
          </a:p>
          <a:p>
            <a:pPr marL="0" indent="0">
              <a:buNone/>
            </a:pPr>
            <a:r>
              <a:rPr lang="es-MX" sz="2000" b="1" dirty="0" smtClean="0"/>
              <a:t>Circuito Circunvalación Poniente 21,</a:t>
            </a:r>
          </a:p>
          <a:p>
            <a:pPr marL="0" indent="0">
              <a:buNone/>
            </a:pPr>
            <a:r>
              <a:rPr lang="es-MX" sz="2000" b="1" dirty="0" smtClean="0"/>
              <a:t>Ciudad Satélite,</a:t>
            </a:r>
          </a:p>
          <a:p>
            <a:pPr marL="0" indent="0">
              <a:buNone/>
            </a:pPr>
            <a:r>
              <a:rPr lang="es-MX" sz="2000" b="1" dirty="0" smtClean="0"/>
              <a:t>Naucalpan de Juárez, Edomex.</a:t>
            </a:r>
          </a:p>
          <a:p>
            <a:pPr marL="0" indent="0">
              <a:buNone/>
            </a:pPr>
            <a:r>
              <a:rPr lang="es-MX" sz="1800" b="1" dirty="0" smtClean="0"/>
              <a:t>TEL: 6597-3277    </a:t>
            </a:r>
            <a:endParaRPr lang="es-MX" sz="1800" b="1" dirty="0" smtClean="0"/>
          </a:p>
          <a:p>
            <a:pPr marL="0" indent="0">
              <a:buNone/>
            </a:pPr>
            <a:r>
              <a:rPr lang="es-MX" sz="1800" b="1" dirty="0" smtClean="0"/>
              <a:t>MAIL</a:t>
            </a:r>
            <a:r>
              <a:rPr lang="es-MX" sz="1800" b="1" dirty="0" smtClean="0"/>
              <a:t>: leonysalazarabogados@gmail.com</a:t>
            </a:r>
            <a:endParaRPr lang="es-MX" sz="18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Aharoni" pitchFamily="2" charset="-79"/>
                <a:cs typeface="Aharoni" pitchFamily="2" charset="-79"/>
              </a:rPr>
              <a:t>CLIENTES-CONTACTO</a:t>
            </a:r>
            <a:endParaRPr lang="es-MX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877272"/>
            <a:ext cx="72008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107</TotalTime>
  <Words>355</Words>
  <Application>Microsoft Office PowerPoint</Application>
  <PresentationFormat>Presentación en pantalla (4:3)</PresentationFormat>
  <Paragraphs>74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Forma de onda</vt:lpstr>
      <vt:lpstr>LEÓN &amp; SALAZAR BUFETE JURÍDICO</vt:lpstr>
      <vt:lpstr>HISTORIA</vt:lpstr>
      <vt:lpstr>SERVICIOS MATERIA CIVIL</vt:lpstr>
      <vt:lpstr>MATERIA MERCANTIL</vt:lpstr>
      <vt:lpstr>SERVICIOS MATERIA FAMILIAR</vt:lpstr>
      <vt:lpstr>SERVICIOS MATERIA PENAL</vt:lpstr>
      <vt:lpstr>SERVICIOS MATERIA AGRARIA</vt:lpstr>
      <vt:lpstr>SERVICIO DE GESTORÍA</vt:lpstr>
      <vt:lpstr>CLIENTES-CONTACTO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ORTIZ LEÓN &amp; SALAZAR BUFETE JURÍDICO</dc:title>
  <dc:creator>7</dc:creator>
  <cp:lastModifiedBy>7</cp:lastModifiedBy>
  <cp:revision>12</cp:revision>
  <dcterms:created xsi:type="dcterms:W3CDTF">2016-02-14T17:56:46Z</dcterms:created>
  <dcterms:modified xsi:type="dcterms:W3CDTF">2016-04-20T02:41:48Z</dcterms:modified>
</cp:coreProperties>
</file>